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71" r:id="rId6"/>
    <p:sldId id="266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56D6A-6BD3-438E-8E07-3AF2397841B6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CC8B4-A338-42F8-8E72-17945375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3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5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28728" y="274638"/>
            <a:ext cx="7258072" cy="1011222"/>
          </a:xfrm>
        </p:spPr>
        <p:txBody>
          <a:bodyPr>
            <a:normAutofit/>
          </a:bodyPr>
          <a:lstStyle>
            <a:lvl1pPr algn="l">
              <a:defRPr sz="2600" baseline="0">
                <a:solidFill>
                  <a:srgbClr val="2266BB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Заголовок слайда с графиком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28728" y="5643578"/>
            <a:ext cx="5143536" cy="785818"/>
          </a:xfrm>
        </p:spPr>
        <p:txBody>
          <a:bodyPr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Текстоблок</a:t>
            </a:r>
            <a:r>
              <a:rPr lang="ru-RU" dirty="0" smtClean="0"/>
              <a:t> для графика. Не стесняйтесь пишите сколь угодно.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5072074"/>
            <a:ext cx="5143514" cy="571501"/>
          </a:xfrm>
        </p:spPr>
        <p:txBody>
          <a:bodyPr anchor="b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Заголовок для </a:t>
            </a:r>
            <a:r>
              <a:rPr lang="ru-RU" dirty="0" err="1" smtClean="0"/>
              <a:t>текстоблока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05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0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8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3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8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5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9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9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FE486-5706-40DB-9BC9-8341ED29D46C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D3577-1A99-49AA-9712-C695CE6CD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6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Оплата через </a:t>
            </a:r>
            <a:r>
              <a:rPr lang="en-US" dirty="0" smtClean="0"/>
              <a:t>QIWI </a:t>
            </a:r>
            <a:r>
              <a:rPr lang="ru-RU" dirty="0" smtClean="0"/>
              <a:t>Терминалы </a:t>
            </a:r>
            <a:endParaRPr lang="ru-RU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1674840"/>
            <a:ext cx="72728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оплатить счет через QIWI Терминал?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Выберите QIWI Терминал, он выглядит так: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оплата счета через терминал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15" y="2875169"/>
            <a:ext cx="2090725" cy="350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.kirilin\Desktop\Провайдеры\ТРАНСПОРТ\АвиатурагенствоПулково Караганды\ScreenHunter_4041 Apr. 04 16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09" y="1641521"/>
            <a:ext cx="6194788" cy="49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через </a:t>
            </a:r>
            <a:r>
              <a:rPr lang="en-US" dirty="0"/>
              <a:t>QIWI </a:t>
            </a:r>
            <a:r>
              <a:rPr lang="ru-RU" dirty="0" smtClean="0"/>
              <a:t>Терминалы        ШАГ 1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2819" y="1272189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70C0"/>
                </a:solidFill>
              </a:rPr>
              <a:t>На главном экране QIWI Терминала нажмите </a:t>
            </a:r>
            <a:r>
              <a:rPr lang="ru-RU" dirty="0" smtClean="0">
                <a:solidFill>
                  <a:srgbClr val="0070C0"/>
                </a:solidFill>
              </a:rPr>
              <a:t>- Оплата услуг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207060">
            <a:off x="3843223" y="3600224"/>
            <a:ext cx="397213" cy="233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через </a:t>
            </a:r>
            <a:r>
              <a:rPr lang="en-US" dirty="0"/>
              <a:t>QIWI </a:t>
            </a:r>
            <a:r>
              <a:rPr lang="ru-RU" dirty="0"/>
              <a:t>Терминалы        ШАГ </a:t>
            </a:r>
            <a:r>
              <a:rPr lang="ru-RU" dirty="0" smtClean="0"/>
              <a:t>2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357884"/>
            <a:ext cx="407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Нажмите кнопку </a:t>
            </a:r>
            <a:r>
              <a:rPr lang="ru-RU" dirty="0" smtClean="0">
                <a:solidFill>
                  <a:srgbClr val="0070C0"/>
                </a:solidFill>
              </a:rPr>
              <a:t>ТРАНСПОРТ И ТУРИЗМ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799240"/>
            <a:ext cx="6653057" cy="472610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20207060">
            <a:off x="4889221" y="4860479"/>
            <a:ext cx="397213" cy="233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через </a:t>
            </a:r>
            <a:r>
              <a:rPr lang="en-US" dirty="0"/>
              <a:t>QIWI </a:t>
            </a:r>
            <a:r>
              <a:rPr lang="ru-RU" dirty="0"/>
              <a:t>Терминалы        ШАГ </a:t>
            </a:r>
            <a:r>
              <a:rPr lang="ru-RU" dirty="0" smtClean="0"/>
              <a:t>3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21110" y="1173218"/>
            <a:ext cx="322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Нажмите кнопку АВИАБИЛЕТЫ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d.kirilin\AppData\Local\Microsoft\Windows\Temporary Internet Files\Content.Outlook\TLHY1ES1\ScreenHunter_3529 Jan  12 18 0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8912"/>
            <a:ext cx="64807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20207060">
            <a:off x="2933233" y="3737066"/>
            <a:ext cx="397213" cy="233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.kirilin\Desktop\Провайдеры\ТРАНСПОРТ\АвиатурагенствоПулково Караганды\ScreenHunter_4044 Apr. 04 16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2853"/>
            <a:ext cx="6264696" cy="50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через </a:t>
            </a:r>
            <a:r>
              <a:rPr lang="en-US" dirty="0"/>
              <a:t>QIWI </a:t>
            </a:r>
            <a:r>
              <a:rPr lang="ru-RU" dirty="0"/>
              <a:t>Терминалы        ШАГ </a:t>
            </a:r>
            <a:r>
              <a:rPr lang="ru-RU" dirty="0" smtClean="0"/>
              <a:t>4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153521"/>
            <a:ext cx="286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Н</a:t>
            </a:r>
            <a:r>
              <a:rPr lang="ru-RU" dirty="0" smtClean="0">
                <a:solidFill>
                  <a:srgbClr val="0070C0"/>
                </a:solidFill>
              </a:rPr>
              <a:t>ажмите кнопку 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ПУЛКОВО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8939478">
            <a:off x="2559696" y="4992297"/>
            <a:ext cx="397213" cy="233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.kirilin\Desktop\Провайдеры\ТРАНСПОРТ\АвиатурагенствоПулково Караганды\ScreenHunter_4045 Apr. 04 16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15953"/>
            <a:ext cx="6192688" cy="49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через </a:t>
            </a:r>
            <a:r>
              <a:rPr lang="en-US" dirty="0"/>
              <a:t>QIWI </a:t>
            </a:r>
            <a:r>
              <a:rPr lang="ru-RU" dirty="0"/>
              <a:t>Терминалы        ШАГ 5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96759" y="1346622"/>
            <a:ext cx="749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Введите Ваш номер </a:t>
            </a:r>
            <a:r>
              <a:rPr lang="kk-KZ" dirty="0" smtClean="0">
                <a:solidFill>
                  <a:srgbClr val="0070C0"/>
                </a:solidFill>
              </a:rPr>
              <a:t>брони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и затем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нажмите кнопку ВПЕРЕД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207060">
            <a:off x="5508949" y="6310055"/>
            <a:ext cx="397213" cy="233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Оплата через </a:t>
            </a:r>
            <a:r>
              <a:rPr lang="en-US" dirty="0"/>
              <a:t>QIWI </a:t>
            </a:r>
            <a:r>
              <a:rPr lang="ru-RU" dirty="0"/>
              <a:t>Терминалы        </a:t>
            </a:r>
            <a:r>
              <a:rPr lang="ru-RU" dirty="0" smtClean="0"/>
              <a:t>ШАГ6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4459" y="1484784"/>
            <a:ext cx="7427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Внесите необходимую сумму к оплате, вставляя купюры в </a:t>
            </a:r>
            <a:r>
              <a:rPr lang="ru-RU" dirty="0" err="1" smtClean="0">
                <a:solidFill>
                  <a:srgbClr val="0070C0"/>
                </a:solidFill>
              </a:rPr>
              <a:t>купюроприемник</a:t>
            </a:r>
            <a:r>
              <a:rPr lang="ru-RU" dirty="0" smtClean="0">
                <a:solidFill>
                  <a:srgbClr val="0070C0"/>
                </a:solidFill>
              </a:rPr>
              <a:t> по одной. Когда вся внесенная сумма отобразится в поле «ВНЕСЕННАЯ СУММА», оплатите заказ. Не забудьте взять чек об оплате!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71626"/>
            <a:ext cx="5078338" cy="40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Оплата через QIWI Терминалы </vt:lpstr>
      <vt:lpstr>Оплата через QIWI Терминалы        ШАГ 1</vt:lpstr>
      <vt:lpstr>Оплата через QIWI Терминалы        ШАГ 2</vt:lpstr>
      <vt:lpstr>Оплата через QIWI Терминалы        ШАГ 3</vt:lpstr>
      <vt:lpstr>Оплата через QIWI Терминалы        ШАГ 4</vt:lpstr>
      <vt:lpstr>Оплата через QIWI Терминалы        ШАГ 5</vt:lpstr>
      <vt:lpstr>Оплата через QIWI Терминалы        ШАГ6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Оплата через терминалы Qiwi</dc:title>
  <dc:creator>Alevtina Krekova</dc:creator>
  <cp:lastModifiedBy>Dmitry Kirilin</cp:lastModifiedBy>
  <cp:revision>31</cp:revision>
  <dcterms:created xsi:type="dcterms:W3CDTF">2014-06-19T06:50:49Z</dcterms:created>
  <dcterms:modified xsi:type="dcterms:W3CDTF">2016-04-05T04:26:49Z</dcterms:modified>
</cp:coreProperties>
</file>